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  <p:sldMasterId id="2147483699" r:id="rId4"/>
    <p:sldMasterId id="2147483712" r:id="rId5"/>
    <p:sldMasterId id="2147483717" r:id="rId6"/>
  </p:sldMasterIdLst>
  <p:notesMasterIdLst>
    <p:notesMasterId r:id="rId55"/>
  </p:notesMasterIdLst>
  <p:sldIdLst>
    <p:sldId id="302" r:id="rId7"/>
    <p:sldId id="303" r:id="rId8"/>
    <p:sldId id="275" r:id="rId9"/>
    <p:sldId id="276" r:id="rId10"/>
    <p:sldId id="295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77" r:id="rId21"/>
    <p:sldId id="266" r:id="rId22"/>
    <p:sldId id="267" r:id="rId23"/>
    <p:sldId id="268" r:id="rId24"/>
    <p:sldId id="269" r:id="rId25"/>
    <p:sldId id="270" r:id="rId26"/>
    <p:sldId id="271" r:id="rId27"/>
    <p:sldId id="273" r:id="rId28"/>
    <p:sldId id="274" r:id="rId29"/>
    <p:sldId id="272" r:id="rId30"/>
    <p:sldId id="278" r:id="rId31"/>
    <p:sldId id="279" r:id="rId32"/>
    <p:sldId id="282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80" r:id="rId44"/>
    <p:sldId id="283" r:id="rId45"/>
    <p:sldId id="296" r:id="rId46"/>
    <p:sldId id="297" r:id="rId47"/>
    <p:sldId id="298" r:id="rId48"/>
    <p:sldId id="299" r:id="rId49"/>
    <p:sldId id="300" r:id="rId50"/>
    <p:sldId id="301" r:id="rId51"/>
    <p:sldId id="281" r:id="rId52"/>
    <p:sldId id="284" r:id="rId53"/>
    <p:sldId id="320" r:id="rId5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8" d="100"/>
          <a:sy n="88" d="100"/>
        </p:scale>
        <p:origin x="25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AC57F-35B3-4F4C-9771-78CD08D33761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02756-12C5-4829-AF1E-433927D3C0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24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  <a:p>
            <a:pPr lvl="0"/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10F3F41F-FD0F-47F5-B48E-2D2A9914B27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8248D5D2-E283-4D9E-9544-39BF75DA1C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42960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t="70982"/>
          <a:stretch>
            <a:fillRect/>
          </a:stretch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8248D5D2-E283-4D9E-9544-39BF75DA1CE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0F3F41F-FD0F-47F5-B48E-2D2A9914B27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10080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2891767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001CEEB-A90F-485C-AE8C-156144623D4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46001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7559D99-9A5D-4A61-8EB7-7885AF8C4EBC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15900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F9BF170-B5AD-4FBF-BA82-72ED7F4D36F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30239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2509BB81-9252-4C6E-825A-881E3F96F2BC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56501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B528F8-976F-4875-A46F-2161B1543354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23922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83A6C07-9EDB-4B3A-AD58-C7D51F73B00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10133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4DED7C9A-4F0D-47BC-AF77-0547D6F96158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92717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9D97B3BD-D961-435A-93B1-A26A91F30FA4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8651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10F3F41F-FD0F-47F5-B48E-2D2A9914B27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8248D5D2-E283-4D9E-9544-39BF75DA1C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37997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F6F8CB0E-1047-45B3-A483-B357383901B7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902645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6F33EAD-2DC5-41E2-896F-501C4377D94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14010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7C93EA4F-178C-467C-B1FF-D68F333791C3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57654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2209088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11484A87-50AD-4B79-A3C7-C417EE16EDB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356775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D89955F-190E-498C-AC5E-75ECF52E8F3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46516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4E77EB7-F2A0-46CA-A721-46FCA8021F8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72097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F66F0598-21B1-4440-AE75-4815C1DC4EC5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12173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A2EC84F-588A-46AD-BE8D-B7C706380F82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423693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9A644E26-11CA-4390-8B0D-33A4D45FDBC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8104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10F3F41F-FD0F-47F5-B48E-2D2A9914B27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8248D5D2-E283-4D9E-9544-39BF75DA1C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62944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15371423-9E31-436C-88EE-BB1FBC6D8B7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827375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3B2B1BF-F1CD-45C9-8721-A997A2366572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465688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43EB20AC-6F21-4545-A41F-17C9031D615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978863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23B0D69-AB24-44A5-A7EA-D7191C8AB2A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82264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EACA589E-567E-49C4-8261-CB6A4823C55A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365431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31346701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6"/>
            <a:ext cx="10363200" cy="14689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812760" lvl="1" indent="0" algn="ctr">
              <a:buNone/>
            </a:lvl2pPr>
            <a:lvl3pPr marL="1625519" lvl="2" indent="0" algn="ctr">
              <a:buNone/>
            </a:lvl3pPr>
            <a:lvl4pPr marL="2438278" lvl="3" indent="0" algn="ctr">
              <a:buNone/>
            </a:lvl4pPr>
            <a:lvl5pPr marL="3251037" lvl="4" indent="0" algn="ctr">
              <a:buNone/>
            </a:lvl5pPr>
            <a:lvl6pPr marL="4063797" lvl="5" indent="0" algn="ctr">
              <a:buNone/>
            </a:lvl6pPr>
            <a:lvl7pPr marL="4876557" lvl="6" indent="0" algn="ctr">
              <a:buNone/>
            </a:lvl7pPr>
            <a:lvl8pPr marL="5689315" lvl="7" indent="0" algn="ctr">
              <a:buNone/>
            </a:lvl8pPr>
            <a:lvl9pPr marL="6502075" lvl="8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E1C8ADA-986C-4CD0-8B07-7B4FAC0DDF0A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001326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569AF65-7210-48C0-9D6F-4ED9578326A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341891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6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812760" lvl="1" indent="0">
              <a:buNone/>
              <a:defRPr sz="2400"/>
            </a:lvl2pPr>
            <a:lvl3pPr marL="1625519" lvl="2" indent="0">
              <a:buNone/>
              <a:defRPr sz="2133"/>
            </a:lvl3pPr>
            <a:lvl4pPr marL="2438278" lvl="3" indent="0">
              <a:buNone/>
              <a:defRPr sz="1867"/>
            </a:lvl4pPr>
            <a:lvl5pPr marL="3251037" lvl="4" indent="0">
              <a:buNone/>
              <a:defRPr sz="1867"/>
            </a:lvl5pPr>
            <a:lvl6pPr marL="4063797" lvl="5" indent="0">
              <a:buNone/>
              <a:defRPr sz="1867"/>
            </a:lvl6pPr>
            <a:lvl7pPr marL="4876557" lvl="6" indent="0">
              <a:buNone/>
              <a:defRPr sz="1867"/>
            </a:lvl7pPr>
            <a:lvl8pPr marL="5689315" lvl="7" indent="0">
              <a:buNone/>
              <a:defRPr sz="1867"/>
            </a:lvl8pPr>
            <a:lvl9pPr marL="6502075" lvl="8" indent="0">
              <a:buNone/>
              <a:defRPr sz="186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DB2A9E76-B0EF-4942-AF63-EC4240A249C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57591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9668933" y="215902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17E04D5-9CCC-4B4A-819A-E85D3819BE7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1726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29471"/>
          <a:stretch>
            <a:fillRect/>
          </a:stretch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0F3F41F-FD0F-47F5-B48E-2D2A9914B27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248D5D2-E283-4D9E-9544-39BF75DA1C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1655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 altLang="en-US" sz="2400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9FC0DCD-6495-4C19-9764-D98D8DA4A9D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395820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19CE01A9-8458-46EC-B416-1AC5D0886737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572318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DD7966A8-8BEB-4A6F-9BE7-DA30B119158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776161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5" y="797986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78" indent="-457178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1AD6A95-45B5-42CF-B13C-7B8CA6B10B7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67402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E0115C96-B7F2-4EC9-A9A0-38E758E649D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744031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2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9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6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8919635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8879419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3FC4E793-5685-40B3-81CC-4A8DE5B11FDE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89427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 altLang="en-US" sz="2400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38972883-C56B-4905-BF1E-3D6412BEFE4F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895714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6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31019397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4"/>
          <p:cNvSpPr/>
          <p:nvPr/>
        </p:nvSpPr>
        <p:spPr>
          <a:xfrm flipV="1">
            <a:off x="366185" y="610869"/>
            <a:ext cx="11459633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pic>
        <p:nvPicPr>
          <p:cNvPr id="3075" name="Picture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491133" y="84685"/>
            <a:ext cx="2372784" cy="52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2"/>
          <p:cNvPicPr>
            <a:picLocks noChangeAspect="1"/>
          </p:cNvPicPr>
          <p:nvPr/>
        </p:nvPicPr>
        <p:blipFill>
          <a:blip r:embed="rId3"/>
          <a:srcRect t="13902" b="15382"/>
          <a:stretch/>
        </p:blipFill>
        <p:spPr>
          <a:xfrm>
            <a:off x="0" y="3871914"/>
            <a:ext cx="11743267" cy="2268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3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0360" y="839154"/>
            <a:ext cx="10363200" cy="1470025"/>
          </a:xfrm>
        </p:spPr>
        <p:txBody>
          <a:bodyPr/>
          <a:lstStyle>
            <a:lvl1pPr lvl="0">
              <a:defRPr sz="3600"/>
            </a:lvl1pPr>
          </a:lstStyle>
          <a:p>
            <a:r>
              <a:rPr lang="zh-CN" altLang="en-US" strike="noStrike"/>
              <a:t>单击此处编辑母版标题样式</a:t>
            </a:r>
            <a:endParaRPr lang="en-US" strike="noStrike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285" y="3213100"/>
            <a:ext cx="10367433" cy="720725"/>
          </a:xfrm>
        </p:spPr>
        <p:txBody>
          <a:bodyPr/>
          <a:lstStyle>
            <a:lvl1pPr marL="0" lvl="0" indent="0">
              <a:buFont typeface="Wingdings" charset="2"/>
              <a:buNone/>
            </a:lvl1pPr>
          </a:lstStyle>
          <a:p>
            <a:r>
              <a:rPr lang="zh-CN" altLang="en-US" strike="noStrike"/>
              <a:t>单击此处编辑母版副标题样式</a:t>
            </a:r>
            <a:endParaRPr lang="en-US" strike="noStrike"/>
          </a:p>
        </p:txBody>
      </p:sp>
    </p:spTree>
    <p:extLst>
      <p:ext uri="{BB962C8B-B14F-4D97-AF65-F5344CB8AC3E}">
        <p14:creationId xmlns:p14="http://schemas.microsoft.com/office/powerpoint/2010/main" val="32405970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75414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10F3F41F-FD0F-47F5-B48E-2D2A9914B27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248D5D2-E283-4D9E-9544-39BF75DA1C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04388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43417" y="1361440"/>
            <a:ext cx="11582400" cy="4491037"/>
          </a:xfrm>
        </p:spPr>
        <p:txBody>
          <a:bodyPr vert="horz" wrap="square" lIns="91440" tIns="45720" rIns="91440" bIns="45720" numCol="1" anchor="t" anchorCtr="0"/>
          <a:lstStyle/>
          <a:p>
            <a:pPr marL="231134" lvl="0" indent="-231134" algn="l" defTabSz="121917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charset="2"/>
              <a:buChar char="n"/>
            </a:pPr>
            <a:r>
              <a:rPr lang="zh-CN" altLang="en-US" sz="1600" b="0" i="0" u="none" strike="noStrike" kern="0" spc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/>
              </a:rPr>
              <a:t>单击图标添加表格</a:t>
            </a:r>
          </a:p>
        </p:txBody>
      </p:sp>
      <p:sp>
        <p:nvSpPr>
          <p:cNvPr id="9" name="燕尾形 5"/>
          <p:cNvSpPr/>
          <p:nvPr/>
        </p:nvSpPr>
        <p:spPr>
          <a:xfrm>
            <a:off x="380365" y="86995"/>
            <a:ext cx="5121275" cy="417829"/>
          </a:xfrm>
          <a:prstGeom prst="chevron">
            <a:avLst/>
          </a:prstGeom>
          <a:solidFill>
            <a:srgbClr val="009259"/>
          </a:solidFill>
          <a:ln>
            <a:noFill/>
          </a:ln>
        </p:spPr>
        <p:txBody>
          <a:bodyPr vert="horz" wrap="square" numCol="1" spcCol="0" anchor="ctr" anchorCtr="0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1pPr>
            <a:lvl2pPr marL="455930" lvl="1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2pPr>
            <a:lvl3pPr marL="913130" lvl="2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3pPr>
            <a:lvl4pPr marL="1370330" lvl="3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4pPr>
            <a:lvl5pPr marL="1827530" lvl="4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5pPr>
            <a:lvl6pPr marL="2286000" lvl="5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6pPr>
            <a:lvl7pPr marL="2743200" lvl="6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7pPr>
            <a:lvl8pPr marL="3200400" lvl="7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8pPr>
            <a:lvl9pPr marL="3657600" lvl="8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9pPr>
          </a:lstStyle>
          <a:p>
            <a:endParaRPr lang="en-US" sz="1600" b="1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4373" y="121563"/>
            <a:ext cx="242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121917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zh-CN" altLang="en-US" sz="1800">
                <a:latin typeface="OPPOSans B"/>
                <a:ea typeface="OPPOSans B"/>
              </a:rPr>
              <a:t>联合实验室进展</a:t>
            </a:r>
          </a:p>
        </p:txBody>
      </p:sp>
    </p:spTree>
    <p:extLst>
      <p:ext uri="{BB962C8B-B14F-4D97-AF65-F5344CB8AC3E}">
        <p14:creationId xmlns:p14="http://schemas.microsoft.com/office/powerpoint/2010/main" val="30606829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/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49" y="6394451"/>
            <a:ext cx="4410075" cy="292100"/>
          </a:xfrm>
        </p:spPr>
        <p:txBody>
          <a:bodyPr>
            <a:normAutofit/>
          </a:bodyPr>
          <a:lstStyle>
            <a:lvl1pPr lvl="0">
              <a:defRPr sz="949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30099471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B2C465C-8FA2-430C-ADF3-904E03A8F6D5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2010289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4160B0C6-1D85-4301-8154-9EA3552A82D4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46584705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</p:spPr>
        <p:txBody>
          <a:bodyPr anchor="t"/>
          <a:lstStyle>
            <a:lvl1pPr lvl="0" algn="l">
              <a:defRPr sz="5333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</p:spPr>
        <p:txBody>
          <a:bodyPr anchor="b"/>
          <a:lstStyle>
            <a:lvl1pPr marL="0" lvl="0" indent="0">
              <a:buNone/>
              <a:defRPr sz="2667"/>
            </a:lvl1pPr>
            <a:lvl2pPr marL="609585" lvl="1" indent="0">
              <a:buNone/>
              <a:defRPr sz="2400"/>
            </a:lvl2pPr>
            <a:lvl3pPr marL="1219170" lvl="2" indent="0">
              <a:buNone/>
              <a:defRPr sz="2133"/>
            </a:lvl3pPr>
            <a:lvl4pPr marL="1828754" lvl="3" indent="0">
              <a:buNone/>
              <a:defRPr sz="1867"/>
            </a:lvl4pPr>
            <a:lvl5pPr marL="2438339" lvl="4" indent="0">
              <a:buNone/>
              <a:defRPr sz="1867"/>
            </a:lvl5pPr>
            <a:lvl6pPr marL="3047924" lvl="5" indent="0">
              <a:buNone/>
              <a:defRPr sz="1867"/>
            </a:lvl6pPr>
            <a:lvl7pPr marL="3657509" lvl="6" indent="0">
              <a:buNone/>
              <a:defRPr sz="1867"/>
            </a:lvl7pPr>
            <a:lvl8pPr marL="4267093" lvl="7" indent="0">
              <a:buNone/>
              <a:defRPr sz="1867"/>
            </a:lvl8pPr>
            <a:lvl9pPr marL="4876678" lvl="8" indent="0">
              <a:buNone/>
              <a:defRPr sz="1867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9AA898CA-9DC4-4DEB-987F-5794FE28A27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02691541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9668933" y="215901"/>
            <a:ext cx="2152651" cy="463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527051" y="842433"/>
            <a:ext cx="11279716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4817" y="6500284"/>
            <a:ext cx="12192000" cy="338667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F56F47AF-6E9B-44E0-8B3C-C99367D8557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46891792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17" y="6250518"/>
            <a:ext cx="12192000" cy="594783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29471"/>
          <a:stretch>
            <a:fillRect/>
          </a:stretch>
        </p:blipFill>
        <p:spPr>
          <a:xfrm>
            <a:off x="3575051" y="421217"/>
            <a:ext cx="5041900" cy="12700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07B3C6-01FB-418A-A503-30BBA367DFC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1649167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A7421A49-5667-41F8-BE17-1B845396D5DB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2109170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02386B43-1405-4E8E-813D-472D21B2C6EF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4210427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6183FDC7-D04F-4C48-ADCE-652D6AA1EF83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461596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10F3F41F-FD0F-47F5-B48E-2D2A9914B27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248D5D2-E283-4D9E-9544-39BF75DA1C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03013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B7C7ADB0-93AD-4236-858F-3DBD1C0AB6F0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7475939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266418AD-6F9A-4D71-B11D-DEB52ADAFDED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1065654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338667"/>
            <a:ext cx="12192000" cy="1991784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338667"/>
            <a:ext cx="12192000" cy="1490133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t="70982"/>
          <a:stretch>
            <a:fillRect/>
          </a:stretch>
        </p:blipFill>
        <p:spPr>
          <a:xfrm>
            <a:off x="0" y="2755900"/>
            <a:ext cx="12192000" cy="19917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11303000" y="6508751"/>
            <a:ext cx="518584" cy="184149"/>
          </a:xfrm>
        </p:spPr>
        <p:txBody>
          <a:bodyPr lIns="0" tIns="0" rIns="0" bIns="0" anchor="t"/>
          <a:lstStyle>
            <a:lvl1pPr lvl="0" algn="ctr">
              <a:defRPr sz="1200">
                <a:solidFill>
                  <a:srgbClr val="404040"/>
                </a:solidFill>
              </a:defRPr>
            </a:lvl1pPr>
          </a:lstStyle>
          <a:p>
            <a:fld id="{CD1B9F34-C406-4928-9AD5-876CC2DF2B15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71969816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388145" y="1712119"/>
            <a:ext cx="11420996" cy="459978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454151" y="6394451"/>
            <a:ext cx="4410075" cy="292100"/>
          </a:xfrm>
        </p:spPr>
        <p:txBody>
          <a:bodyPr>
            <a:normAutofit/>
          </a:bodyPr>
          <a:lstStyle>
            <a:lvl1pPr lvl="0">
              <a:defRPr sz="951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361884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588434" y="797985"/>
            <a:ext cx="11137900" cy="5430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89" indent="-457189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altLang="en-US" sz="2667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altLang="en-US" sz="2667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667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10F3F41F-FD0F-47F5-B48E-2D2A9914B27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248D5D2-E283-4D9E-9544-39BF75DA1C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55026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586318" y="146051"/>
            <a:ext cx="9061449" cy="58477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alt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10F3F41F-FD0F-47F5-B48E-2D2A9914B27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248D5D2-E283-4D9E-9544-39BF75DA1C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58711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540501"/>
            <a:ext cx="12192000" cy="317500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79418" y="6333067"/>
            <a:ext cx="3312583" cy="527051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793751"/>
            <a:ext cx="12192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8113185" y="6333067"/>
            <a:ext cx="3306233" cy="527051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altLang="en-US" sz="24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8919634" y="6371167"/>
            <a:ext cx="16891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8879418" y="402167"/>
            <a:ext cx="3024716" cy="5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fld id="{10F3F41F-FD0F-47F5-B48E-2D2A9914B27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9105900" y="6483351"/>
            <a:ext cx="2844800" cy="366183"/>
          </a:xfrm>
        </p:spPr>
        <p:txBody>
          <a:bodyPr/>
          <a:lstStyle/>
          <a:p>
            <a:fld id="{8248D5D2-E283-4D9E-9544-39BF75DA1C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98795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0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fld id="{10F3F41F-FD0F-47F5-B48E-2D2A9914B27C}" type="datetimeFigureOut">
              <a:rPr lang="zh-CN" altLang="en-US" smtClean="0"/>
              <a:t>2023/6/8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8248D5D2-E283-4D9E-9544-39BF75DA1C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130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lvl="0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0E0AEE27-7687-463F-8B61-A3B14B0A0B4A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3063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lvl="0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46CA1F34-64BF-43C4-8E64-78EC09648AC6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207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lvl="0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 eaLnBrk="1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2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2B865F8E-C9A6-450B-A9C7-5798BE3FFA29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9505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txStyles>
    <p:titleStyle>
      <a:lvl1pPr lvl="0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1pPr>
      <a:lvl2pPr lvl="1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2pPr>
      <a:lvl3pPr lvl="2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3pPr>
      <a:lvl4pPr lvl="3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4pPr>
      <a:lvl5pPr lvl="4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5pPr>
      <a:lvl6pPr marL="812760" lvl="5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6pPr>
      <a:lvl7pPr marL="1625519" lvl="6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7pPr>
      <a:lvl8pPr marL="2438278" lvl="7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8pPr>
      <a:lvl9pPr marL="3251037" lvl="8" algn="ctr" eaLnBrk="1" hangingPunct="1">
        <a:spcBef>
          <a:spcPct val="0"/>
        </a:spcBef>
        <a:spcAft>
          <a:spcPct val="0"/>
        </a:spcAft>
        <a:defRPr sz="7822">
          <a:solidFill>
            <a:schemeClr val="tx1"/>
          </a:solidFill>
          <a:latin typeface="Calibri"/>
          <a:ea typeface="宋体"/>
        </a:defRPr>
      </a:lvl9pPr>
    </p:titleStyle>
    <p:bodyStyle>
      <a:lvl1pPr marL="609570" lvl="0" indent="-609570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5689">
          <a:solidFill>
            <a:schemeClr val="tx1"/>
          </a:solidFill>
          <a:latin typeface="Calibri"/>
          <a:ea typeface="宋体"/>
        </a:defRPr>
      </a:lvl1pPr>
      <a:lvl2pPr marL="1320734" lvl="1" indent="-507974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4977">
          <a:solidFill>
            <a:schemeClr val="tx1"/>
          </a:solidFill>
          <a:latin typeface="Calibri"/>
          <a:ea typeface="宋体"/>
        </a:defRPr>
      </a:lvl2pPr>
      <a:lvl3pPr marL="2031899" lvl="2" indent="-406379" algn="l" eaLnBrk="1" hangingPunct="1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3pPr>
      <a:lvl4pPr marL="2844658" lvl="3" indent="-406379" algn="l" eaLnBrk="1" hangingPunct="1">
        <a:spcBef>
          <a:spcPct val="20000"/>
        </a:spcBef>
        <a:spcAft>
          <a:spcPct val="0"/>
        </a:spcAft>
        <a:buFont typeface="Arial" charset="0"/>
        <a:buChar char="–"/>
        <a:defRPr sz="3556">
          <a:solidFill>
            <a:schemeClr val="tx1"/>
          </a:solidFill>
          <a:latin typeface="Calibri"/>
          <a:ea typeface="宋体"/>
        </a:defRPr>
      </a:lvl4pPr>
      <a:lvl5pPr marL="3657417" lvl="4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5pPr>
      <a:lvl6pPr marL="4470176" lvl="5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6pPr>
      <a:lvl7pPr marL="5282936" lvl="6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7pPr>
      <a:lvl8pPr marL="6095696" lvl="7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8pPr>
      <a:lvl9pPr marL="6908454" lvl="8" indent="-406379" algn="l" eaLnBrk="1" hangingPunct="1">
        <a:spcBef>
          <a:spcPct val="20000"/>
        </a:spcBef>
        <a:spcAft>
          <a:spcPct val="0"/>
        </a:spcAft>
        <a:buFont typeface="Arial" charset="0"/>
        <a:buChar char="»"/>
        <a:defRPr sz="3556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1pPr>
      <a:lvl2pPr marL="812760" lvl="1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2pPr>
      <a:lvl3pPr marL="1625519" lvl="2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3pPr>
      <a:lvl4pPr marL="2438278" lvl="3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4pPr>
      <a:lvl5pPr marL="3251037" lvl="4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5pPr>
      <a:lvl6pPr marL="4063797" lvl="5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6pPr>
      <a:lvl7pPr marL="4876557" lvl="6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7pPr>
      <a:lvl8pPr marL="5689315" lvl="7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8pPr>
      <a:lvl9pPr marL="6502075" lvl="8" algn="l" defTabSz="1625519" eaLnBrk="1" hangingPunct="1">
        <a:defRPr sz="32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243417" y="228918"/>
            <a:ext cx="11582400" cy="815975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/>
            <a:endParaRPr lang="en-US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243417" y="1217931"/>
            <a:ext cx="11582400" cy="4491037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lvl="0" indent="-173350"/>
            <a:r>
              <a:rPr lang="en-US"/>
              <a:t>Click to edit Master text styles</a:t>
            </a:r>
          </a:p>
          <a:p>
            <a:pPr lvl="1" indent="-163825"/>
            <a:r>
              <a:rPr lang="en-US"/>
              <a:t>Second level</a:t>
            </a:r>
          </a:p>
          <a:p>
            <a:pPr lvl="2" indent="-173350"/>
            <a:r>
              <a:rPr lang="en-US"/>
              <a:t>Third level</a:t>
            </a:r>
          </a:p>
        </p:txBody>
      </p:sp>
      <p:sp>
        <p:nvSpPr>
          <p:cNvPr id="1029" name="灯片编号占位符 1"/>
          <p:cNvSpPr txBox="1">
            <a:spLocks noGrp="1"/>
          </p:cNvSpPr>
          <p:nvPr/>
        </p:nvSpPr>
        <p:spPr>
          <a:xfrm>
            <a:off x="243418" y="6537326"/>
            <a:ext cx="488951" cy="184149"/>
          </a:xfrm>
          <a:prstGeom prst="rect">
            <a:avLst/>
          </a:prstGeom>
          <a:noFill/>
          <a:ln>
            <a:noFill/>
          </a:ln>
        </p:spPr>
        <p:txBody>
          <a:bodyPr lIns="163688" tIns="81845" rIns="163688" bIns="81845"/>
          <a:lstStyle>
            <a:lvl1pPr lvl="0"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lvl="0" indent="0" algn="l" defTabSz="121917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359C5F3-6B52-41BD-A82B-B26B2F758E32}" type="slidenum">
              <a:rPr lang="en-US" altLang="zh-CN" sz="1065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/>
              </a:rPr>
              <a:pPr marL="0" lvl="0" indent="0" algn="l" defTabSz="121917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‹#›</a:t>
            </a:fld>
            <a:endParaRPr lang="en-US" sz="1065" b="0" i="0" u="none" strike="noStrike" kern="1200" spc="0" baseline="0">
              <a:ln>
                <a:noFill/>
              </a:ln>
              <a:solidFill>
                <a:schemeClr val="tx1"/>
              </a:solidFill>
              <a:effectLst/>
              <a:latin typeface="Arial"/>
              <a:ea typeface="宋体"/>
            </a:endParaRPr>
          </a:p>
        </p:txBody>
      </p:sp>
      <p:pic>
        <p:nvPicPr>
          <p:cNvPr id="1030" name="Picture 6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9491133" y="-634"/>
            <a:ext cx="2372784" cy="52546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Line 4"/>
          <p:cNvSpPr/>
          <p:nvPr/>
        </p:nvSpPr>
        <p:spPr>
          <a:xfrm flipV="1">
            <a:off x="366185" y="565843"/>
            <a:ext cx="11459633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80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</p:sldLayoutIdLst>
  <p:hf sldNum="0" hdr="0" ftr="0" dt="0"/>
  <p:txStyles>
    <p:titleStyle>
      <a:lvl1pPr lvl="0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1pPr>
      <a:lvl2pPr lvl="1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2pPr>
      <a:lvl3pPr lvl="2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3pPr>
      <a:lvl4pPr lvl="3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4pPr>
      <a:lvl5pPr lvl="4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5pPr>
      <a:lvl6pPr marL="609585" lvl="5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6pPr>
      <a:lvl7pPr marL="1219170" lvl="6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7pPr>
      <a:lvl8pPr marL="1828754" lvl="7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8pPr>
      <a:lvl9pPr marL="2438339" lvl="8" algn="l" eaLnBrk="1" hangingPunct="1">
        <a:lnSpc>
          <a:spcPct val="90000"/>
        </a:lnSpc>
        <a:spcBef>
          <a:spcPct val="0"/>
        </a:spcBef>
        <a:spcAft>
          <a:spcPct val="0"/>
        </a:spcAft>
        <a:defRPr sz="2933" b="1">
          <a:solidFill>
            <a:schemeClr val="hlink"/>
          </a:solidFill>
          <a:latin typeface="Arial"/>
          <a:ea typeface="宋体"/>
        </a:defRPr>
      </a:lvl9pPr>
    </p:titleStyle>
    <p:bodyStyle>
      <a:lvl1pPr marL="231134" lvl="0" indent="-231134" algn="l" eaLnBrk="1" hangingPunct="1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charset="2"/>
        <a:buChar char="n"/>
        <a:defRPr sz="2133">
          <a:solidFill>
            <a:schemeClr val="tx1"/>
          </a:solidFill>
          <a:latin typeface="Arial"/>
          <a:ea typeface="宋体"/>
        </a:defRPr>
      </a:lvl1pPr>
      <a:lvl2pPr marL="679856" lvl="1" indent="-218435" algn="l" eaLnBrk="1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867">
          <a:solidFill>
            <a:schemeClr val="tx1"/>
          </a:solidFill>
          <a:latin typeface="Arial"/>
          <a:ea typeface="宋体"/>
        </a:defRPr>
      </a:lvl2pPr>
      <a:lvl3pPr marL="1141278" lvl="2" indent="-231134" algn="l" eaLnBrk="1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Arial"/>
          <a:ea typeface="宋体"/>
        </a:defRPr>
      </a:lvl3pPr>
      <a:lvl4pPr marL="1602700" lvl="3" indent="-231134" algn="l" eaLnBrk="1" hangingPunct="1">
        <a:spcBef>
          <a:spcPct val="20000"/>
        </a:spcBef>
        <a:spcAft>
          <a:spcPct val="0"/>
        </a:spcAft>
        <a:buClr>
          <a:schemeClr val="bg1"/>
        </a:buClr>
        <a:buChar char="–"/>
        <a:defRPr sz="2133">
          <a:solidFill>
            <a:schemeClr val="bg1"/>
          </a:solidFill>
          <a:latin typeface="Arial"/>
          <a:ea typeface="宋体"/>
        </a:defRPr>
      </a:lvl4pPr>
      <a:lvl5pPr marL="2051422" lvl="4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5pPr>
      <a:lvl6pPr marL="2662700" lvl="5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6pPr>
      <a:lvl7pPr marL="3272285" lvl="6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7pPr>
      <a:lvl8pPr marL="3881870" lvl="7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8pPr>
      <a:lvl9pPr marL="4491454" lvl="8" indent="-218435" algn="l" eaLnBrk="1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2133">
          <a:solidFill>
            <a:schemeClr val="bg1"/>
          </a:solidFill>
          <a:latin typeface="Arial"/>
          <a:ea typeface="宋体"/>
        </a:defRPr>
      </a:lvl9pPr>
    </p:bodyStyle>
    <p:otherStyle>
      <a:lvl1pPr marL="0" lvl="0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1pPr>
      <a:lvl2pPr marL="609585" lvl="1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2pPr>
      <a:lvl3pPr marL="1219170" lvl="2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3pPr>
      <a:lvl4pPr marL="1828754" lvl="3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4pPr>
      <a:lvl5pPr marL="2438339" lvl="4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5pPr>
      <a:lvl6pPr marL="3047924" lvl="5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6pPr>
      <a:lvl7pPr marL="3657509" lvl="6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7pPr>
      <a:lvl8pPr marL="4267093" lvl="7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8pPr>
      <a:lvl9pPr marL="4876678" lvl="8" algn="l" defTabSz="1219170" eaLnBrk="1" hangingPunct="1">
        <a:defRPr sz="2400" kern="1200">
          <a:solidFill>
            <a:schemeClr val="tx1"/>
          </a:solidFill>
          <a:latin typeface="Arial"/>
          <a:ea typeface="宋体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6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600">
                <a:solidFill>
                  <a:srgbClr val="898989"/>
                </a:solidFill>
                <a:latin typeface="Calibri"/>
              </a:defRPr>
            </a:lvl1pPr>
          </a:lstStyle>
          <a:p>
            <a:fld id="{00D68A8B-6C62-432B-A43C-A1BCAB8AA3A8}" type="slidenum">
              <a:rPr lang="zh-CN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0965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lvl="0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1" y="1810585"/>
            <a:ext cx="10945216" cy="864096"/>
          </a:xfrm>
        </p:spPr>
        <p:txBody>
          <a:bodyPr vert="horz" wrap="square" lIns="121920" tIns="60960" rIns="121920" bIns="60960" numCol="1" anchor="t" anchorCtr="0"/>
          <a:lstStyle/>
          <a:p>
            <a:pPr lvl="0" algn="ctr"/>
            <a:r>
              <a:rPr lang="zh-CN" altLang="en-US" sz="4800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进程管理梳理</a:t>
            </a:r>
            <a:br>
              <a:rPr lang="en-US" dirty="0"/>
            </a:br>
            <a:endParaRPr lang="zh-CN" altLang="en-US" sz="3200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986757" y="6206655"/>
            <a:ext cx="1971576" cy="666751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 defTabSz="1219170"/>
            <a:fld id="{2860F326-4499-4A67-8F03-170333456A58}" type="datetime1">
              <a:rPr lang="en-US" altLang="zh-CN" sz="2133">
                <a:solidFill>
                  <a:srgbClr val="17375E"/>
                </a:solidFill>
                <a:latin typeface="Broadway"/>
                <a:ea typeface="华文行楷"/>
              </a:rPr>
              <a:pPr algn="ctr" defTabSz="1219170"/>
              <a:t>6/8/2023</a:t>
            </a:fld>
            <a:endParaRPr lang="en-US" sz="2133">
              <a:solidFill>
                <a:srgbClr val="17375E"/>
              </a:solidFill>
              <a:latin typeface="Broadway"/>
              <a:ea typeface="华文行楷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018464-AAE5-4663-B2FF-22814387CF72}"/>
              </a:ext>
            </a:extLst>
          </p:cNvPr>
          <p:cNvGrpSpPr/>
          <p:nvPr/>
        </p:nvGrpSpPr>
        <p:grpSpPr>
          <a:xfrm>
            <a:off x="0" y="3670649"/>
            <a:ext cx="12192000" cy="2529859"/>
            <a:chOff x="0" y="2762588"/>
            <a:chExt cx="9144000" cy="18973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B647894-CD4F-4FA2-B187-FCA4C09F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31790"/>
              <a:ext cx="3059832" cy="155400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A03D7B-164F-4C9F-9867-D6896581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692" y="2934479"/>
              <a:ext cx="3115308" cy="155863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95B3FB4-D30E-47F8-8C9D-C8DD4EDC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0374" y="2762588"/>
              <a:ext cx="3143251" cy="18973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C1E073-CE8A-4C78-A1AB-394008508CD2}"/>
              </a:ext>
            </a:extLst>
          </p:cNvPr>
          <p:cNvGrpSpPr/>
          <p:nvPr/>
        </p:nvGrpSpPr>
        <p:grpSpPr>
          <a:xfrm>
            <a:off x="3311691" y="163187"/>
            <a:ext cx="4437053" cy="769536"/>
            <a:chOff x="2483768" y="122390"/>
            <a:chExt cx="3327790" cy="5771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7289174-A8A6-4188-88A8-EA01ECDB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7262" y="238477"/>
              <a:ext cx="2664296" cy="31114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A49076-80F6-4533-B789-F02377856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3768" y="122390"/>
              <a:ext cx="576064" cy="577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04866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DF1BAA-F2FE-CDE4-B7B3-8B03A7A26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847" y="49045"/>
            <a:ext cx="6378493" cy="193564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A97398-8B62-2C6D-710A-6328B2ED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47" y="2154200"/>
            <a:ext cx="6370872" cy="20423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BFF19E-3BA9-1C00-D973-D0A464D35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47" y="4366044"/>
            <a:ext cx="5921253" cy="249195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37464BC-AD28-C129-4648-149A75C64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986" y="0"/>
            <a:ext cx="6797629" cy="1844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4AA8A0-4656-8CED-3409-203907BBA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412" y="1995382"/>
            <a:ext cx="5385373" cy="29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2767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5CF9B2-5BF2-D17B-95C8-21D348906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285" y="1471864"/>
            <a:ext cx="6505411" cy="391427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64167D-C10D-F136-C968-60065B226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949" y="1696843"/>
            <a:ext cx="4000781" cy="346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99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786144-6401-DC1D-6853-62A1590F9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60" y="209083"/>
            <a:ext cx="6307506" cy="643983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F6BBC7-E00C-DE45-A166-FE75A2F1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076" y="1436329"/>
            <a:ext cx="8142664" cy="10827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08CF95-C18A-C1BA-6F56-75B17E3BE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887" y="3428999"/>
            <a:ext cx="5660960" cy="8958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5958DD-2632-63CA-06B1-20F549381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258" y="5075764"/>
            <a:ext cx="3872402" cy="14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8673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5FFC705-6201-F474-AAC9-A42E5E50E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076" y="215153"/>
            <a:ext cx="8418472" cy="367552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4D6026-412C-59DC-A01A-DC922D362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828" y="3665578"/>
            <a:ext cx="8483028" cy="29772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9280071-1729-5F15-3093-5E85CBD3EB12}"/>
              </a:ext>
            </a:extLst>
          </p:cNvPr>
          <p:cNvSpPr txBox="1"/>
          <p:nvPr/>
        </p:nvSpPr>
        <p:spPr>
          <a:xfrm>
            <a:off x="645457" y="4831046"/>
            <a:ext cx="2294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相互配合完成系统全局进程组链表的建立</a:t>
            </a:r>
          </a:p>
        </p:txBody>
      </p:sp>
    </p:spTree>
    <p:extLst>
      <p:ext uri="{BB962C8B-B14F-4D97-AF65-F5344CB8AC3E}">
        <p14:creationId xmlns:p14="http://schemas.microsoft.com/office/powerpoint/2010/main" val="126195124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1C8CDA8-D3D9-3B28-4C6C-58B124FC8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58" y="145203"/>
            <a:ext cx="7793707" cy="42923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1A4451A-09E6-7A8F-C510-C960D7C50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9" y="4634498"/>
            <a:ext cx="4728254" cy="9180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85CDCC-FFA2-8AF8-3684-B6748EDCF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57" y="5749478"/>
            <a:ext cx="4639413" cy="91801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08DE819-C500-733E-86FB-4E9EE7380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853" y="4178395"/>
            <a:ext cx="7067322" cy="146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4424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47140-084E-9B44-A36E-90FD4F3BB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zh-CN" b="1" dirty="0"/>
              <a:t>Init</a:t>
            </a:r>
            <a:r>
              <a:rPr lang="zh-CN" altLang="en-US" b="1" dirty="0"/>
              <a:t>进程的建立</a:t>
            </a:r>
          </a:p>
        </p:txBody>
      </p:sp>
    </p:spTree>
    <p:extLst>
      <p:ext uri="{BB962C8B-B14F-4D97-AF65-F5344CB8AC3E}">
        <p14:creationId xmlns:p14="http://schemas.microsoft.com/office/powerpoint/2010/main" val="184226617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0C7E5A-AF3E-2C7A-EBD0-E80F26CAD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303" y="224118"/>
            <a:ext cx="7883377" cy="6314310"/>
          </a:xfrm>
        </p:spPr>
      </p:pic>
    </p:spTree>
    <p:extLst>
      <p:ext uri="{BB962C8B-B14F-4D97-AF65-F5344CB8AC3E}">
        <p14:creationId xmlns:p14="http://schemas.microsoft.com/office/powerpoint/2010/main" val="41554897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204D837-6707-0C09-ED9D-A2E5428B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7" y="136912"/>
            <a:ext cx="7346047" cy="65841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8224EB6-E715-B1CA-4674-986D9C1E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514" y="586247"/>
            <a:ext cx="5494387" cy="152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2476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475DED-07BA-2ABB-0948-D8909E3C2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270" y="225096"/>
            <a:ext cx="7768036" cy="6444995"/>
          </a:xfrm>
        </p:spPr>
      </p:pic>
    </p:spTree>
    <p:extLst>
      <p:ext uri="{BB962C8B-B14F-4D97-AF65-F5344CB8AC3E}">
        <p14:creationId xmlns:p14="http://schemas.microsoft.com/office/powerpoint/2010/main" val="160997966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5834B7-7C7B-8CDB-7448-9D0096370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19" y="1803044"/>
            <a:ext cx="7391642" cy="319253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69912A-ECF7-EB89-A37A-442FC80BB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18" y="5125570"/>
            <a:ext cx="6116473" cy="9009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69BE57-05C1-F7D5-E2CA-301D5C0B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18" y="1027578"/>
            <a:ext cx="9133507" cy="6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2486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/>
          <p:cNvSpPr/>
          <p:nvPr/>
        </p:nvSpPr>
        <p:spPr>
          <a:xfrm>
            <a:off x="4991512" y="1770492"/>
            <a:ext cx="953932" cy="864096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28" name="TextBox 11"/>
          <p:cNvSpPr txBox="1"/>
          <p:nvPr/>
        </p:nvSpPr>
        <p:spPr>
          <a:xfrm>
            <a:off x="5034890" y="1854889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en-US" sz="4267" dirty="0">
                <a:solidFill>
                  <a:srgbClr val="FFFFFF"/>
                </a:solidFill>
                <a:latin typeface="Arial Black"/>
              </a:rPr>
              <a:t>01</a:t>
            </a:r>
            <a:endParaRPr lang="zh-CN" altLang="en-US" sz="2667" dirty="0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30" name="Rectangle 18"/>
          <p:cNvSpPr/>
          <p:nvPr/>
        </p:nvSpPr>
        <p:spPr>
          <a:xfrm>
            <a:off x="6346372" y="1770492"/>
            <a:ext cx="5573304" cy="864096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rgbClr val="323F4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31" name="TextBox 19"/>
          <p:cNvSpPr txBox="1"/>
          <p:nvPr/>
        </p:nvSpPr>
        <p:spPr>
          <a:xfrm>
            <a:off x="6401043" y="1854889"/>
            <a:ext cx="5518632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zh-CN" altLang="en-US" sz="3733" b="1" dirty="0">
                <a:solidFill>
                  <a:srgbClr val="FFFFFF"/>
                </a:solidFill>
                <a:latin typeface="微软雅黑"/>
                <a:ea typeface="微软雅黑"/>
              </a:rPr>
              <a:t>三个核心进程的建立过程</a:t>
            </a:r>
            <a:endParaRPr lang="zh-CN" altLang="en-US" sz="24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38" name="Rectangle 2"/>
          <p:cNvSpPr/>
          <p:nvPr/>
        </p:nvSpPr>
        <p:spPr>
          <a:xfrm>
            <a:off x="891029" y="2634588"/>
            <a:ext cx="2922595" cy="1487458"/>
          </a:xfrm>
          <a:prstGeom prst="rect">
            <a:avLst/>
          </a:prstGeom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algn="ctr" defTabSz="1219170"/>
            <a:r>
              <a:rPr lang="zh-CN" altLang="en-US" sz="5333" b="1">
                <a:solidFill>
                  <a:srgbClr val="254061"/>
                </a:solidFill>
                <a:latin typeface="微软雅黑"/>
                <a:ea typeface="微软雅黑"/>
              </a:rPr>
              <a:t>分享内容</a:t>
            </a:r>
            <a:endParaRPr lang="en-US" sz="5333" b="1">
              <a:solidFill>
                <a:srgbClr val="254061"/>
              </a:solidFill>
              <a:latin typeface="微软雅黑"/>
              <a:ea typeface="微软雅黑"/>
            </a:endParaRPr>
          </a:p>
          <a:p>
            <a:pPr algn="ctr" defTabSz="1219170"/>
            <a:r>
              <a:rPr lang="en-US" sz="3733" b="1">
                <a:solidFill>
                  <a:srgbClr val="254061"/>
                </a:solidFill>
                <a:latin typeface="微软雅黑"/>
                <a:ea typeface="微软雅黑"/>
              </a:rPr>
              <a:t>Contents</a:t>
            </a:r>
            <a:endParaRPr lang="zh-CN" altLang="en-US" sz="3733" b="1">
              <a:solidFill>
                <a:srgbClr val="254061"/>
              </a:solidFill>
              <a:latin typeface="微软雅黑"/>
              <a:ea typeface="微软雅黑"/>
            </a:endParaRPr>
          </a:p>
        </p:txBody>
      </p:sp>
      <p:sp>
        <p:nvSpPr>
          <p:cNvPr id="41" name="Rectangle 24"/>
          <p:cNvSpPr/>
          <p:nvPr/>
        </p:nvSpPr>
        <p:spPr>
          <a:xfrm>
            <a:off x="5030742" y="3954379"/>
            <a:ext cx="953932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4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42" name="TextBox 25"/>
          <p:cNvSpPr txBox="1"/>
          <p:nvPr/>
        </p:nvSpPr>
        <p:spPr>
          <a:xfrm>
            <a:off x="5030742" y="4033066"/>
            <a:ext cx="1024759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en-US" sz="4267" dirty="0">
                <a:solidFill>
                  <a:srgbClr val="FFFFFF"/>
                </a:solidFill>
                <a:latin typeface="Arial Black"/>
              </a:rPr>
              <a:t>02</a:t>
            </a:r>
            <a:endParaRPr lang="zh-CN" altLang="en-US" sz="2667" dirty="0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44" name="Rectangle 26"/>
          <p:cNvSpPr/>
          <p:nvPr/>
        </p:nvSpPr>
        <p:spPr>
          <a:xfrm>
            <a:off x="6401043" y="3954379"/>
            <a:ext cx="5518632" cy="864096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121920" tIns="60960" rIns="121920" bIns="6096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40"/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46" name="TextBox 27"/>
          <p:cNvSpPr txBox="1"/>
          <p:nvPr/>
        </p:nvSpPr>
        <p:spPr>
          <a:xfrm>
            <a:off x="6471869" y="4053034"/>
            <a:ext cx="5223933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1219170"/>
            <a:r>
              <a:rPr lang="zh-CN" altLang="en-US" sz="3733" b="1" dirty="0">
                <a:solidFill>
                  <a:srgbClr val="FFFFFF"/>
                </a:solidFill>
                <a:latin typeface="微软雅黑"/>
                <a:ea typeface="微软雅黑"/>
              </a:rPr>
              <a:t>进程状态的转换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D0DF69A-A1FE-DEF5-A8AF-FBB15C787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136" y="1132674"/>
            <a:ext cx="9916176" cy="4592651"/>
          </a:xfrm>
        </p:spPr>
      </p:pic>
    </p:spTree>
    <p:extLst>
      <p:ext uri="{BB962C8B-B14F-4D97-AF65-F5344CB8AC3E}">
        <p14:creationId xmlns:p14="http://schemas.microsoft.com/office/powerpoint/2010/main" val="53271209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8ADD73-0390-9189-59DC-611541577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48" y="293400"/>
            <a:ext cx="5820391" cy="243186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A6C8D9-4592-2D9E-4C29-C90F97CB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48" y="2916582"/>
            <a:ext cx="6738762" cy="10248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9FD4B7-87D9-5746-409F-91568A586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28" y="1868035"/>
            <a:ext cx="7137024" cy="46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4017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DDD1BEB-675B-CDB7-4586-383B86B5C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69" y="571449"/>
            <a:ext cx="6382003" cy="768204"/>
          </a:xfrm>
          <a:prstGeom prst="rect">
            <a:avLst/>
          </a:prstGeom>
        </p:spPr>
      </p:pic>
      <p:pic>
        <p:nvPicPr>
          <p:cNvPr id="19" name="内容占位符 18">
            <a:extLst>
              <a:ext uri="{FF2B5EF4-FFF2-40B4-BE49-F238E27FC236}">
                <a16:creationId xmlns:a16="http://schemas.microsoft.com/office/drawing/2014/main" id="{371B4E71-5F57-F01F-26D5-F075AE49F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3269" y="1586496"/>
            <a:ext cx="6382003" cy="5087855"/>
          </a:xfr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617B5BD-4F0B-5E18-A3D5-23437587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69" y="142622"/>
            <a:ext cx="6916403" cy="274544"/>
          </a:xfrm>
          <a:prstGeom prst="rect">
            <a:avLst/>
          </a:prstGeom>
        </p:spPr>
      </p:pic>
      <p:pic>
        <p:nvPicPr>
          <p:cNvPr id="20" name="内容占位符 4">
            <a:extLst>
              <a:ext uri="{FF2B5EF4-FFF2-40B4-BE49-F238E27FC236}">
                <a16:creationId xmlns:a16="http://schemas.microsoft.com/office/drawing/2014/main" id="{DC57F2D6-24C0-4730-CE13-36A7C1CF5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016" y="2898861"/>
            <a:ext cx="6588853" cy="35008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F79ABF0-59BD-A5D9-CB85-72C2CBF0D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016" y="3429000"/>
            <a:ext cx="6920150" cy="85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2525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80637C41-D52E-7E8E-9B2C-C2A9AC72A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358" y="256801"/>
            <a:ext cx="7410371" cy="636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6380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986D7A9-2DFF-6F00-062D-C5BB15BEF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67" y="229905"/>
            <a:ext cx="7283244" cy="5946775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A1415B-53A8-67B0-9CB3-8A85FF41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2286"/>
            <a:ext cx="5997460" cy="35207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1BAEEF9-7931-D94A-B599-39C6A2A171AC}"/>
              </a:ext>
            </a:extLst>
          </p:cNvPr>
          <p:cNvSpPr txBox="1"/>
          <p:nvPr/>
        </p:nvSpPr>
        <p:spPr>
          <a:xfrm>
            <a:off x="6118073" y="4814048"/>
            <a:ext cx="5428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LOS_TaskCreateOnly</a:t>
            </a:r>
            <a:r>
              <a:rPr lang="zh-CN" altLang="en-US" dirty="0"/>
              <a:t>函数经过层层调用会到达</a:t>
            </a:r>
            <a:r>
              <a:rPr lang="en-US" altLang="zh-CN" dirty="0" err="1"/>
              <a:t>TaskCBBaseInit</a:t>
            </a:r>
            <a:r>
              <a:rPr lang="zh-CN" altLang="en-US" dirty="0"/>
              <a:t>，该函数会将</a:t>
            </a:r>
            <a:r>
              <a:rPr lang="en-US" altLang="zh-CN" dirty="0" err="1"/>
              <a:t>taskCB</a:t>
            </a:r>
            <a:r>
              <a:rPr lang="zh-CN" altLang="en-US" dirty="0"/>
              <a:t>的</a:t>
            </a:r>
            <a:r>
              <a:rPr lang="en-US" altLang="zh-CN" dirty="0" err="1"/>
              <a:t>taskStatus</a:t>
            </a:r>
            <a:r>
              <a:rPr lang="zh-CN" altLang="en-US" dirty="0"/>
              <a:t>设置为</a:t>
            </a:r>
            <a:r>
              <a:rPr lang="en-US" altLang="zh-CN" dirty="0"/>
              <a:t>OS_TSK_STATUS_INIT</a:t>
            </a:r>
            <a:r>
              <a:rPr lang="zh-CN" altLang="en-US" dirty="0"/>
              <a:t>。在</a:t>
            </a:r>
            <a:r>
              <a:rPr lang="en-US" altLang="zh-CN" dirty="0" err="1"/>
              <a:t>HPFSchedParamModify</a:t>
            </a:r>
            <a:r>
              <a:rPr lang="zh-CN" altLang="en-US" dirty="0"/>
              <a:t>函数中判定如果</a:t>
            </a:r>
            <a:r>
              <a:rPr lang="en-US" altLang="zh-CN" dirty="0"/>
              <a:t>task</a:t>
            </a:r>
            <a:r>
              <a:rPr lang="zh-CN" altLang="en-US" dirty="0"/>
              <a:t>处于该状态会将</a:t>
            </a:r>
            <a:r>
              <a:rPr lang="en-US" altLang="zh-CN" dirty="0" err="1"/>
              <a:t>needSched</a:t>
            </a:r>
            <a:r>
              <a:rPr lang="zh-CN" altLang="en-US" dirty="0"/>
              <a:t>设置为</a:t>
            </a:r>
            <a:r>
              <a:rPr lang="en-US" altLang="zh-CN" dirty="0"/>
              <a:t>TRUE</a:t>
            </a:r>
            <a:r>
              <a:rPr lang="zh-CN" altLang="en-US" dirty="0"/>
              <a:t>，从而引发进程调度。</a:t>
            </a:r>
          </a:p>
        </p:txBody>
      </p:sp>
    </p:spTree>
    <p:extLst>
      <p:ext uri="{BB962C8B-B14F-4D97-AF65-F5344CB8AC3E}">
        <p14:creationId xmlns:p14="http://schemas.microsoft.com/office/powerpoint/2010/main" val="323213004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1D9DB6-5BA5-3C54-B7CE-BA7B89F9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6" y="100993"/>
            <a:ext cx="5529943" cy="685801"/>
          </a:xfrm>
        </p:spPr>
        <p:txBody>
          <a:bodyPr/>
          <a:lstStyle/>
          <a:p>
            <a:r>
              <a:rPr lang="zh-CN" altLang="en-US" sz="3600" dirty="0"/>
              <a:t>第二部分 进程状态的转换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198D3F-FBF9-B368-F764-A8A6EBB04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进程建立</a:t>
            </a:r>
            <a:endParaRPr lang="en-US" altLang="zh-CN" dirty="0"/>
          </a:p>
          <a:p>
            <a:r>
              <a:rPr lang="zh-CN" altLang="en-US" dirty="0"/>
              <a:t>进程等待</a:t>
            </a:r>
            <a:endParaRPr lang="en-US" altLang="zh-CN" dirty="0"/>
          </a:p>
          <a:p>
            <a:r>
              <a:rPr lang="zh-CN" altLang="en-US" dirty="0"/>
              <a:t>进程退出</a:t>
            </a:r>
          </a:p>
        </p:txBody>
      </p:sp>
    </p:spTree>
    <p:extLst>
      <p:ext uri="{BB962C8B-B14F-4D97-AF65-F5344CB8AC3E}">
        <p14:creationId xmlns:p14="http://schemas.microsoft.com/office/powerpoint/2010/main" val="116786424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BAB88-D0B2-38AA-8D54-E8858E4D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b="1" dirty="0"/>
              <a:t>进程建立</a:t>
            </a:r>
          </a:p>
        </p:txBody>
      </p:sp>
    </p:spTree>
    <p:extLst>
      <p:ext uri="{BB962C8B-B14F-4D97-AF65-F5344CB8AC3E}">
        <p14:creationId xmlns:p14="http://schemas.microsoft.com/office/powerpoint/2010/main" val="32242496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BBEC4C-D6B9-D349-D670-D104205FA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46" y="95120"/>
            <a:ext cx="2462686" cy="77715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C7C51E-A142-32E6-D387-EE0D51EAB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6" y="1006749"/>
            <a:ext cx="5809201" cy="15590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BE416C-DD41-E069-81DA-D27C0711D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472" y="1813155"/>
            <a:ext cx="7166252" cy="491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6629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B65DBAB-F95B-596E-21A8-0BBEC61F0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979" y="81216"/>
            <a:ext cx="8729110" cy="268887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BC0846-9FE0-DF97-6E58-F3BE160C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79" y="2949705"/>
            <a:ext cx="7995021" cy="37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758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DB12D6-52B5-DCBC-CED9-154D0D011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76" y="23717"/>
            <a:ext cx="9465919" cy="60991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013BBC-A2AD-ED5B-D75C-573927C43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345" y="4001434"/>
            <a:ext cx="7648952" cy="27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0320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8B945-45A0-93EC-E8A0-0C7B5921F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" y="71360"/>
            <a:ext cx="7516586" cy="685801"/>
          </a:xfrm>
        </p:spPr>
        <p:txBody>
          <a:bodyPr/>
          <a:lstStyle/>
          <a:p>
            <a:r>
              <a:rPr lang="zh-CN" altLang="en-US" sz="3600" dirty="0"/>
              <a:t>第一部分 三个核心进程的建立过程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0C0A70-60D2-9A06-BC46-98089FEF0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Kprocess</a:t>
            </a:r>
            <a:r>
              <a:rPr lang="zh-CN" altLang="en-US" dirty="0"/>
              <a:t>和</a:t>
            </a:r>
            <a:r>
              <a:rPr lang="en-US" altLang="zh-CN" dirty="0" err="1"/>
              <a:t>Idel</a:t>
            </a:r>
            <a:r>
              <a:rPr lang="zh-CN" altLang="en-US" dirty="0"/>
              <a:t>进程的建立</a:t>
            </a:r>
            <a:endParaRPr lang="en-US" altLang="zh-CN" dirty="0"/>
          </a:p>
          <a:p>
            <a:r>
              <a:rPr lang="en-US" altLang="zh-CN" dirty="0"/>
              <a:t>Init</a:t>
            </a:r>
            <a:r>
              <a:rPr lang="zh-CN" altLang="en-US" dirty="0"/>
              <a:t>进程的建立</a:t>
            </a:r>
          </a:p>
        </p:txBody>
      </p:sp>
    </p:spTree>
    <p:extLst>
      <p:ext uri="{BB962C8B-B14F-4D97-AF65-F5344CB8AC3E}">
        <p14:creationId xmlns:p14="http://schemas.microsoft.com/office/powerpoint/2010/main" val="255791830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C807C7-F01C-A287-531B-5393CD62E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529" y="1974718"/>
            <a:ext cx="11014941" cy="2908564"/>
          </a:xfrm>
        </p:spPr>
      </p:pic>
    </p:spTree>
    <p:extLst>
      <p:ext uri="{BB962C8B-B14F-4D97-AF65-F5344CB8AC3E}">
        <p14:creationId xmlns:p14="http://schemas.microsoft.com/office/powerpoint/2010/main" val="162186269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56722E-A327-8CFE-A45F-EB6B4385D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60" y="123039"/>
            <a:ext cx="6561413" cy="3741502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89D040B-D80D-D970-1E66-3B09B9818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666" y="3339353"/>
            <a:ext cx="8593721" cy="33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24911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A30A601A-6BC0-2B92-D724-9A3BACC7A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456" y="1145782"/>
            <a:ext cx="7727087" cy="4566435"/>
          </a:xfrm>
        </p:spPr>
      </p:pic>
    </p:spTree>
    <p:extLst>
      <p:ext uri="{BB962C8B-B14F-4D97-AF65-F5344CB8AC3E}">
        <p14:creationId xmlns:p14="http://schemas.microsoft.com/office/powerpoint/2010/main" val="137846020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2DFE888-A9B7-1B29-2D0B-0E1F59794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468" y="204279"/>
            <a:ext cx="7887063" cy="6449441"/>
          </a:xfrm>
        </p:spPr>
      </p:pic>
    </p:spTree>
    <p:extLst>
      <p:ext uri="{BB962C8B-B14F-4D97-AF65-F5344CB8AC3E}">
        <p14:creationId xmlns:p14="http://schemas.microsoft.com/office/powerpoint/2010/main" val="202953940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2F81C22-79C6-5B07-7902-117275BD1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93" y="167437"/>
            <a:ext cx="7608352" cy="278195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0AC8445-D475-693A-3F28-ECA41372F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389" y="1098358"/>
            <a:ext cx="6498928" cy="54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3036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69AF4A-CD45-AA1C-FF56-CD2FEAC50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9748" y="1556156"/>
            <a:ext cx="8432504" cy="3745688"/>
          </a:xfrm>
        </p:spPr>
      </p:pic>
    </p:spTree>
    <p:extLst>
      <p:ext uri="{BB962C8B-B14F-4D97-AF65-F5344CB8AC3E}">
        <p14:creationId xmlns:p14="http://schemas.microsoft.com/office/powerpoint/2010/main" val="141068055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405238-441E-7440-C1E5-8D52D340D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9733" y="429903"/>
            <a:ext cx="7652534" cy="59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5173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4CA59C1-6603-A406-BB6D-3D73D32B8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713" y="307285"/>
            <a:ext cx="9205751" cy="284829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4F39FF-5614-AD6D-5BAC-61D875BF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13" y="3429000"/>
            <a:ext cx="7796581" cy="296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191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BAB88-D0B2-38AA-8D54-E8858E4D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b="1" dirty="0"/>
              <a:t>进程等待</a:t>
            </a:r>
          </a:p>
        </p:txBody>
      </p:sp>
    </p:spTree>
    <p:extLst>
      <p:ext uri="{BB962C8B-B14F-4D97-AF65-F5344CB8AC3E}">
        <p14:creationId xmlns:p14="http://schemas.microsoft.com/office/powerpoint/2010/main" val="47824235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25C3382-AB70-D2F7-1281-BEC03D60C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92" y="222300"/>
            <a:ext cx="5147077" cy="106268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2F791E-128D-00B1-E8D5-96CD73A5E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92" y="1423571"/>
            <a:ext cx="6625764" cy="17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463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CAE76-545D-0F3C-5DF5-028242A9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altLang="zh-CN" b="1" dirty="0" err="1"/>
              <a:t>Kprocess</a:t>
            </a:r>
            <a:r>
              <a:rPr lang="zh-CN" altLang="en-US" b="1" dirty="0"/>
              <a:t>和</a:t>
            </a:r>
            <a:r>
              <a:rPr lang="en-US" altLang="zh-CN" b="1" dirty="0" err="1"/>
              <a:t>Idel</a:t>
            </a:r>
            <a:r>
              <a:rPr lang="zh-CN" altLang="en-US" b="1" dirty="0"/>
              <a:t>进程的建立</a:t>
            </a:r>
          </a:p>
        </p:txBody>
      </p:sp>
    </p:spTree>
    <p:extLst>
      <p:ext uri="{BB962C8B-B14F-4D97-AF65-F5344CB8AC3E}">
        <p14:creationId xmlns:p14="http://schemas.microsoft.com/office/powerpoint/2010/main" val="1241162312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841F36A-48B1-F798-746E-CDA4EED78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589" y="470244"/>
            <a:ext cx="7287067" cy="591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2154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94CAC2-BC64-A80F-B51B-2A2BB293C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189" y="422535"/>
            <a:ext cx="6690940" cy="109737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B0370E-16D7-42C4-85E1-90E5B1DFB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9" y="1804886"/>
            <a:ext cx="6904318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472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3885C5-D501-8775-ED1F-FEF5F3D06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15" y="410789"/>
            <a:ext cx="7998010" cy="5843633"/>
          </a:xfrm>
        </p:spPr>
      </p:pic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97FDB92D-F6F5-63A5-A043-87E909DB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81" y="2770094"/>
            <a:ext cx="5833904" cy="36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6147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6884846-A3B5-0411-8542-2B6329D7A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6" y="131084"/>
            <a:ext cx="6872606" cy="3852824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ADAB2E-C6DD-0A2E-4BCB-0E790B37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228" y="3623692"/>
            <a:ext cx="8380192" cy="29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7449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7824D5-3546-BDDB-AED7-7051CA1F2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035" y="87422"/>
            <a:ext cx="8399929" cy="6683156"/>
          </a:xfrm>
        </p:spPr>
      </p:pic>
    </p:spTree>
    <p:extLst>
      <p:ext uri="{BB962C8B-B14F-4D97-AF65-F5344CB8AC3E}">
        <p14:creationId xmlns:p14="http://schemas.microsoft.com/office/powerpoint/2010/main" val="100307253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DA7B4D-C2C8-66E9-650C-57BAC22C5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32" y="159145"/>
            <a:ext cx="6688405" cy="279249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CB1882-C228-E07A-D6CB-AAB2D2C20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11" y="2611054"/>
            <a:ext cx="7667557" cy="39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323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BAB88-D0B2-38AA-8D54-E8858E4D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zh-CN" altLang="en-US" b="1" dirty="0"/>
              <a:t>进程退出</a:t>
            </a:r>
          </a:p>
        </p:txBody>
      </p:sp>
    </p:spTree>
    <p:extLst>
      <p:ext uri="{BB962C8B-B14F-4D97-AF65-F5344CB8AC3E}">
        <p14:creationId xmlns:p14="http://schemas.microsoft.com/office/powerpoint/2010/main" val="354667861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266B7A-E6CD-25B4-223E-8FE7D7F32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11" y="1521952"/>
            <a:ext cx="5942989" cy="818156"/>
          </a:xfrm>
        </p:spPr>
      </p:pic>
    </p:spTree>
    <p:extLst>
      <p:ext uri="{BB962C8B-B14F-4D97-AF65-F5344CB8AC3E}">
        <p14:creationId xmlns:p14="http://schemas.microsoft.com/office/powerpoint/2010/main" val="201220567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>
            <a:extLst>
              <a:ext uri="{FF2B5EF4-FFF2-40B4-BE49-F238E27FC236}">
                <a16:creationId xmlns:a16="http://schemas.microsoft.com/office/drawing/2014/main" id="{D59E8CDF-B620-4E8C-B787-7128127C83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48683" y="2180862"/>
            <a:ext cx="12240683" cy="22228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/>
          <a:p>
            <a:pPr algn="ctr" defTabSz="1219170"/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B914676D-2707-4D58-98F3-655BBED91BC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43401" y="2884633"/>
            <a:ext cx="5634355" cy="914400"/>
          </a:xfrm>
          <a:prstGeom prst="rect">
            <a:avLst/>
          </a:prstGeom>
          <a:noFill/>
        </p:spPr>
        <p:txBody>
          <a:bodyPr wrap="square" lIns="63500" tIns="25400" rIns="63500" bIns="25400" anchor="ctr"/>
          <a:lstStyle/>
          <a:p>
            <a:pPr algn="ctr" defTabSz="121917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267" b="1" spc="400">
                <a:solidFill>
                  <a:srgbClr val="FFFFFF"/>
                </a:solidFill>
                <a:latin typeface="微软雅黑"/>
                <a:ea typeface="微软雅黑"/>
              </a:rPr>
              <a:t>敬请批评指正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1A3BC6-F6EA-4F46-A238-D5E70BE0475E}"/>
              </a:ext>
            </a:extLst>
          </p:cNvPr>
          <p:cNvGrpSpPr/>
          <p:nvPr/>
        </p:nvGrpSpPr>
        <p:grpSpPr>
          <a:xfrm>
            <a:off x="3599723" y="-1224"/>
            <a:ext cx="4437053" cy="769536"/>
            <a:chOff x="2483768" y="122390"/>
            <a:chExt cx="3327790" cy="57715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D42DF88-B883-46D2-B76B-7DCE5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7262" y="238477"/>
              <a:ext cx="2664296" cy="31114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E04374-D444-417B-8632-4FE8C583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3768" y="122390"/>
              <a:ext cx="576064" cy="577152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259C244-8D74-4468-AA86-20094C28A194}"/>
              </a:ext>
            </a:extLst>
          </p:cNvPr>
          <p:cNvSpPr/>
          <p:nvPr/>
        </p:nvSpPr>
        <p:spPr>
          <a:xfrm>
            <a:off x="8496267" y="34497"/>
            <a:ext cx="3360373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defTabSz="1219170"/>
            <a:endParaRPr lang="en-US" sz="2400">
              <a:solidFill>
                <a:srgbClr val="000000"/>
              </a:solidFill>
            </a:endParaRPr>
          </a:p>
          <a:p>
            <a:pPr defTabSz="1219170"/>
            <a:endParaRPr lang="zh-CN" altLang="en-US" sz="2400">
              <a:solidFill>
                <a:srgbClr val="00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C1D829A-63AA-4DF0-9139-1E5DDD71A72A}"/>
              </a:ext>
            </a:extLst>
          </p:cNvPr>
          <p:cNvCxnSpPr/>
          <p:nvPr/>
        </p:nvCxnSpPr>
        <p:spPr>
          <a:xfrm>
            <a:off x="47328" y="768312"/>
            <a:ext cx="12097344" cy="11627"/>
          </a:xfrm>
          <a:prstGeom prst="line">
            <a:avLst/>
          </a:prstGeom>
          <a:ln w="9525">
            <a:solidFill>
              <a:schemeClr val="accent6">
                <a:shade val="95000"/>
              </a:schemeClr>
            </a:solidFill>
            <a:prstDash val="solid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83948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27C2866-5B46-9D88-DB65-78E1055FA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507" y="152454"/>
            <a:ext cx="6320985" cy="6553091"/>
          </a:xfrm>
        </p:spPr>
      </p:pic>
    </p:spTree>
    <p:extLst>
      <p:ext uri="{BB962C8B-B14F-4D97-AF65-F5344CB8AC3E}">
        <p14:creationId xmlns:p14="http://schemas.microsoft.com/office/powerpoint/2010/main" val="271931529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372782F-479D-A3AC-2383-2FC8A0874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595" y="303212"/>
            <a:ext cx="7827903" cy="6251576"/>
          </a:xfrm>
        </p:spPr>
      </p:pic>
    </p:spTree>
    <p:extLst>
      <p:ext uri="{BB962C8B-B14F-4D97-AF65-F5344CB8AC3E}">
        <p14:creationId xmlns:p14="http://schemas.microsoft.com/office/powerpoint/2010/main" val="19679303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58BCA2A-DCE0-71A3-2935-CFE25AD4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128" y="436096"/>
            <a:ext cx="9161196" cy="6179858"/>
          </a:xfrm>
        </p:spPr>
      </p:pic>
    </p:spTree>
    <p:extLst>
      <p:ext uri="{BB962C8B-B14F-4D97-AF65-F5344CB8AC3E}">
        <p14:creationId xmlns:p14="http://schemas.microsoft.com/office/powerpoint/2010/main" val="29460234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6AA0FE-9A92-8C8E-AB4B-B18BBDF48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956" y="257386"/>
            <a:ext cx="7742820" cy="72834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FEB6C8-7D98-B508-0824-E25C75603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56" y="1093694"/>
            <a:ext cx="7352225" cy="55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5179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C95F63-B75C-AF13-CACD-81FB27FEB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35" y="212762"/>
            <a:ext cx="6448183" cy="6432476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0912EA3-5BEE-ED19-377F-27BEC25A3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859" y="4406561"/>
            <a:ext cx="4023709" cy="685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3C7F924-6ADB-57B7-EE0D-B124D18E3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918" y="313366"/>
            <a:ext cx="5205406" cy="29655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103F823-8A0D-08BE-44B8-3B64A64C27DF}"/>
              </a:ext>
            </a:extLst>
          </p:cNvPr>
          <p:cNvSpPr txBox="1"/>
          <p:nvPr/>
        </p:nvSpPr>
        <p:spPr>
          <a:xfrm>
            <a:off x="6624918" y="3519550"/>
            <a:ext cx="5493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所有用户进程共用初始化阶段已经建立的内核页表，</a:t>
            </a:r>
            <a:endParaRPr lang="en-US" altLang="zh-CN" dirty="0"/>
          </a:p>
          <a:p>
            <a:r>
              <a:rPr lang="zh-CN" altLang="en-US" dirty="0"/>
              <a:t>详见</a:t>
            </a:r>
            <a:r>
              <a:rPr lang="en-US" altLang="zh-CN" dirty="0" err="1"/>
              <a:t>OsArchMmuInitPerCPU</a:t>
            </a:r>
            <a:r>
              <a:rPr lang="zh-CN" altLang="en-US" dirty="0"/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00424050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45_1*i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5f48a2c2f3f92eac73830e8c"/>
  <p:tag name="KSO_WM_TEMPLATE_ASSEMBLE_GROUPID" val="5f48a2c2f3f92eac73830e8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145_1*a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cm&quot;,&quot;fill_mode&quot;:&quot;full&quot;}"/>
  <p:tag name="KSO_WM_UNIT_DEC_AREA_ID" val="d8c195ecc7734c688ed4d0a18e265861"/>
  <p:tag name="KSO_WM_ASSEMBLE_CHIP_INDEX" val="06cc6b2436d54d959c9c99756b32b152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8c"/>
  <p:tag name="KSO_WM_TEMPLATE_ASSEMBLE_GROUPID" val="5f48a2c2f3f92eac73830e8c"/>
  <p:tag name="KSO_WM_TAG_FRONT_SIZE" val=""/>
  <p:tag name="KSO_WM_TAG_BACKGROUP_ID" val=""/>
  <p:tag name="KSO_WM_TAG_BACKGROUP_SIZE" val=""/>
  <p:tag name="KSO_WM_TAG_ZODER_POSITION" val=""/>
</p:tagLst>
</file>

<file path=ppt/theme/theme1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89FB"/>
      </a:accent1>
      <a:accent2>
        <a:srgbClr val="D6DBFE"/>
      </a:accent2>
      <a:accent3>
        <a:srgbClr val="FFFFFF"/>
      </a:accent3>
      <a:accent4>
        <a:srgbClr val="000000"/>
      </a:accent4>
      <a:accent5>
        <a:srgbClr val="BEC4FD"/>
      </a:accent5>
      <a:accent6>
        <a:srgbClr val="C2C6E6"/>
      </a:accent6>
      <a:hlink>
        <a:srgbClr val="7889FB"/>
      </a:hlink>
      <a:folHlink>
        <a:srgbClr val="9900CC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9703</TotalTime>
  <Words>145</Words>
  <Application>Microsoft Office PowerPoint</Application>
  <PresentationFormat>宽屏</PresentationFormat>
  <Paragraphs>25</Paragraphs>
  <Slides>48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48</vt:i4>
      </vt:variant>
    </vt:vector>
  </HeadingPairs>
  <TitlesOfParts>
    <vt:vector size="63" baseType="lpstr">
      <vt:lpstr>OPPOSans B</vt:lpstr>
      <vt:lpstr>OPPOSans-S</vt:lpstr>
      <vt:lpstr>等线</vt:lpstr>
      <vt:lpstr>微软雅黑</vt:lpstr>
      <vt:lpstr>Arial</vt:lpstr>
      <vt:lpstr>Arial Black</vt:lpstr>
      <vt:lpstr>Broadway</vt:lpstr>
      <vt:lpstr>Calibri</vt:lpstr>
      <vt:lpstr>Wingdings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进程管理梳理 </vt:lpstr>
      <vt:lpstr>PowerPoint 演示文稿</vt:lpstr>
      <vt:lpstr>第一部分 三个核心进程的建立过程</vt:lpstr>
      <vt:lpstr>Kprocess和Idel进程的建立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Init进程的建立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第二部分 进程状态的转换</vt:lpstr>
      <vt:lpstr>进程建立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进程等待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进程退出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进程管理梳理</dc:title>
  <dc:creator>li guilin</dc:creator>
  <cp:lastModifiedBy>qinan tang</cp:lastModifiedBy>
  <cp:revision>8</cp:revision>
  <dcterms:created xsi:type="dcterms:W3CDTF">2022-12-23T13:31:30Z</dcterms:created>
  <dcterms:modified xsi:type="dcterms:W3CDTF">2023-06-08T10:04:37Z</dcterms:modified>
</cp:coreProperties>
</file>